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705" r:id="rId3"/>
    <p:sldId id="703" r:id="rId4"/>
    <p:sldId id="708" r:id="rId5"/>
    <p:sldId id="709" r:id="rId6"/>
    <p:sldId id="710" r:id="rId7"/>
    <p:sldId id="706" r:id="rId8"/>
    <p:sldId id="711" r:id="rId9"/>
    <p:sldId id="712" r:id="rId10"/>
    <p:sldId id="707" r:id="rId11"/>
    <p:sldId id="713" r:id="rId12"/>
    <p:sldId id="685" r:id="rId13"/>
    <p:sldId id="71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2633"/>
    <a:srgbClr val="D4B254"/>
    <a:srgbClr val="D4B86A"/>
    <a:srgbClr val="2A6171"/>
    <a:srgbClr val="D43333"/>
    <a:srgbClr val="333333"/>
    <a:srgbClr val="6474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390"/>
    <p:restoredTop sz="94582"/>
  </p:normalViewPr>
  <p:slideViewPr>
    <p:cSldViewPr snapToGrid="0">
      <p:cViewPr varScale="1">
        <p:scale>
          <a:sx n="108" d="100"/>
          <a:sy n="108" d="100"/>
        </p:scale>
        <p:origin x="232"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A green square with white dots&#10;&#10;AI-generated content may be incorrect.">
            <a:extLst>
              <a:ext uri="{FF2B5EF4-FFF2-40B4-BE49-F238E27FC236}">
                <a16:creationId xmlns:a16="http://schemas.microsoft.com/office/drawing/2014/main" id="{4DB63BA1-C0E0-CF6E-3512-E33DA0B4327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4557606-5396-72C0-4CAB-FCB1180A4F62}"/>
              </a:ext>
            </a:extLst>
          </p:cNvPr>
          <p:cNvSpPr>
            <a:spLocks noGrp="1"/>
          </p:cNvSpPr>
          <p:nvPr>
            <p:ph type="ctrTitle"/>
          </p:nvPr>
        </p:nvSpPr>
        <p:spPr>
          <a:xfrm>
            <a:off x="1524000" y="1122363"/>
            <a:ext cx="9144000" cy="2387600"/>
          </a:xfrm>
        </p:spPr>
        <p:txBody>
          <a:bodyPr anchor="b"/>
          <a:lstStyle>
            <a:lvl1pPr algn="ctr">
              <a:defRPr sz="6000" b="1">
                <a:solidFill>
                  <a:srgbClr val="D4B86A"/>
                </a:solidFill>
                <a:latin typeface="Barlow" pitchFamily="2" charset="77"/>
                <a:cs typeface="Suranna" panose="02000600000000000000"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776D47F2-5ACB-46A4-81E6-D3A05D12EAB6}"/>
              </a:ext>
            </a:extLst>
          </p:cNvPr>
          <p:cNvSpPr>
            <a:spLocks noGrp="1"/>
          </p:cNvSpPr>
          <p:nvPr>
            <p:ph type="subTitle" idx="1"/>
          </p:nvPr>
        </p:nvSpPr>
        <p:spPr>
          <a:xfrm>
            <a:off x="1524000" y="3602038"/>
            <a:ext cx="9144000" cy="1655762"/>
          </a:xfrm>
        </p:spPr>
        <p:txBody>
          <a:bodyPr/>
          <a:lstStyle>
            <a:lvl1pPr marL="0" indent="0" algn="ctr">
              <a:buNone/>
              <a:defRPr sz="2400">
                <a:solidFill>
                  <a:srgbClr val="D4B86A"/>
                </a:solidFill>
                <a:latin typeface="Barlow" pitchFamily="2" charset="77"/>
                <a:cs typeface="Suranna" panose="02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77A3C8B0-C8F8-604E-9E54-5B4C61D649D5}"/>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5" name="Footer Placeholder 4">
            <a:extLst>
              <a:ext uri="{FF2B5EF4-FFF2-40B4-BE49-F238E27FC236}">
                <a16:creationId xmlns:a16="http://schemas.microsoft.com/office/drawing/2014/main" id="{152C1119-12D1-3673-4F58-5FA0DE63A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0BA4DB-3C01-B663-6B69-196BDA42FF19}"/>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858049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descr="A white and green rectangle with a black border&#10;&#10;AI-generated content may be incorrect.">
            <a:extLst>
              <a:ext uri="{FF2B5EF4-FFF2-40B4-BE49-F238E27FC236}">
                <a16:creationId xmlns:a16="http://schemas.microsoft.com/office/drawing/2014/main" id="{2DF40797-1D4A-A2A8-88A5-57125FB378E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7765ACB-3F4D-D3E0-7278-6D7677E57163}"/>
              </a:ext>
            </a:extLst>
          </p:cNvPr>
          <p:cNvSpPr>
            <a:spLocks noGrp="1"/>
          </p:cNvSpPr>
          <p:nvPr>
            <p:ph type="title"/>
          </p:nvPr>
        </p:nvSpPr>
        <p:spPr>
          <a:xfrm>
            <a:off x="838200" y="300892"/>
            <a:ext cx="10515600" cy="943170"/>
          </a:xfrm>
        </p:spPr>
        <p:txBody>
          <a:bodyPr/>
          <a:lstStyle>
            <a:lvl1pPr>
              <a:defRPr b="1">
                <a:solidFill>
                  <a:srgbClr val="D4B86A"/>
                </a:solidFill>
                <a:latin typeface="Barlow" pitchFamily="2" charset="77"/>
                <a:cs typeface="Suranna" panose="02000600000000000000"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B52BEAC4-622B-D5C3-7868-F474E7B4126B}"/>
              </a:ext>
            </a:extLst>
          </p:cNvPr>
          <p:cNvSpPr>
            <a:spLocks noGrp="1"/>
          </p:cNvSpPr>
          <p:nvPr>
            <p:ph idx="1"/>
          </p:nvPr>
        </p:nvSpPr>
        <p:spPr>
          <a:xfrm>
            <a:off x="838200" y="1996440"/>
            <a:ext cx="10515600" cy="3733800"/>
          </a:xfrm>
        </p:spPr>
        <p:txBody>
          <a:bodyPr/>
          <a:lstStyle>
            <a:lvl1pPr algn="just">
              <a:lnSpc>
                <a:spcPct val="150000"/>
              </a:lnSpc>
              <a:defRPr b="0">
                <a:solidFill>
                  <a:srgbClr val="333333"/>
                </a:solidFill>
                <a:latin typeface="Barlow" pitchFamily="2" charset="77"/>
                <a:cs typeface="Suranna" panose="02000600000000000000" pitchFamily="2" charset="0"/>
              </a:defRPr>
            </a:lvl1pPr>
            <a:lvl2pPr algn="just">
              <a:lnSpc>
                <a:spcPct val="150000"/>
              </a:lnSpc>
              <a:defRPr b="0">
                <a:solidFill>
                  <a:srgbClr val="333333"/>
                </a:solidFill>
                <a:latin typeface="Barlow" pitchFamily="2" charset="77"/>
                <a:cs typeface="Suranna" panose="02000600000000000000" pitchFamily="2" charset="0"/>
              </a:defRPr>
            </a:lvl2pPr>
            <a:lvl3pPr algn="just">
              <a:lnSpc>
                <a:spcPct val="150000"/>
              </a:lnSpc>
              <a:defRPr b="0">
                <a:solidFill>
                  <a:srgbClr val="333333"/>
                </a:solidFill>
                <a:latin typeface="Barlow" pitchFamily="2" charset="77"/>
                <a:cs typeface="Suranna" panose="02000600000000000000" pitchFamily="2" charset="0"/>
              </a:defRPr>
            </a:lvl3pPr>
            <a:lvl4pPr algn="just">
              <a:lnSpc>
                <a:spcPct val="150000"/>
              </a:lnSpc>
              <a:defRPr b="0">
                <a:solidFill>
                  <a:srgbClr val="333333"/>
                </a:solidFill>
                <a:latin typeface="Barlow" pitchFamily="2" charset="77"/>
                <a:cs typeface="Suranna" panose="02000600000000000000" pitchFamily="2" charset="0"/>
              </a:defRPr>
            </a:lvl4pPr>
            <a:lvl5pPr algn="just">
              <a:lnSpc>
                <a:spcPct val="150000"/>
              </a:lnSpc>
              <a:defRPr b="0">
                <a:solidFill>
                  <a:srgbClr val="333333"/>
                </a:solidFill>
                <a:latin typeface="Barlow" pitchFamily="2" charset="77"/>
                <a:cs typeface="Suranna" panose="02000600000000000000" pitchFamily="2" charset="0"/>
              </a:defRPr>
            </a:lvl5pPr>
          </a:lstStyle>
          <a:p>
            <a:pPr lvl="0"/>
            <a:r>
              <a:rPr lang="en-US" dirty="0"/>
              <a:t>Click to edit Master text styles</a:t>
            </a:r>
          </a:p>
          <a:p>
            <a:pPr lvl="1"/>
            <a:r>
              <a:rPr lang="en-US"/>
              <a:t>Second level</a:t>
            </a:r>
            <a:endParaRPr lang="en-US" dirty="0"/>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FFDDC14-EC42-1540-3074-06F77DED706A}"/>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5" name="Footer Placeholder 4">
            <a:extLst>
              <a:ext uri="{FF2B5EF4-FFF2-40B4-BE49-F238E27FC236}">
                <a16:creationId xmlns:a16="http://schemas.microsoft.com/office/drawing/2014/main" id="{39B2A6D1-A478-C114-192A-DF7F8B844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63F1E-9A86-3CB3-45EC-E03E594CEB2A}"/>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670755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1A45-A58F-EF6E-69B6-0725143941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5929EA-2349-17DC-E6EB-A551080603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FEBCEB-B500-24B1-2931-7025D6E791DB}"/>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5" name="Footer Placeholder 4">
            <a:extLst>
              <a:ext uri="{FF2B5EF4-FFF2-40B4-BE49-F238E27FC236}">
                <a16:creationId xmlns:a16="http://schemas.microsoft.com/office/drawing/2014/main" id="{A50B11F7-1084-EAFB-050F-4A395FEE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7562C-3AB3-D142-D983-DE5BD5390ADE}"/>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926943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C0A18-C336-00F4-4FAB-A4B5E97587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9B44A8-3CCC-931C-CF26-1A63330D66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864617-ADFB-B13D-257D-716AA5BE8D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9FC15B-9484-F6DA-8730-F7706F859DD0}"/>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6" name="Footer Placeholder 5">
            <a:extLst>
              <a:ext uri="{FF2B5EF4-FFF2-40B4-BE49-F238E27FC236}">
                <a16:creationId xmlns:a16="http://schemas.microsoft.com/office/drawing/2014/main" id="{F1BE7A1B-9D11-453B-3498-2579006346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7A4607-FA8D-F3BC-4273-CDC5AEC59A7B}"/>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80409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14947-3948-E908-859C-1771B363FB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F57036-7611-B302-3671-B9F5B497D2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D0F8C2-8088-D406-99F4-C0AE3579E6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CB8FCA-73DF-A237-8866-D1EDECB978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69CAAF-5518-8D9E-3492-49659C996D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2177C2-91BB-9B36-92B8-6ECEB2926C2C}"/>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8" name="Footer Placeholder 7">
            <a:extLst>
              <a:ext uri="{FF2B5EF4-FFF2-40B4-BE49-F238E27FC236}">
                <a16:creationId xmlns:a16="http://schemas.microsoft.com/office/drawing/2014/main" id="{E0A689CC-1AEA-9D24-DBDD-F8F998CA64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CD510D-E51C-AB20-8A4C-D1CE26D2EB49}"/>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6912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ECFB-7CE7-1509-EEBF-01CF8FB4F0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41E31A-A23D-50A7-D43B-0C16EE0D85FC}"/>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4" name="Footer Placeholder 3">
            <a:extLst>
              <a:ext uri="{FF2B5EF4-FFF2-40B4-BE49-F238E27FC236}">
                <a16:creationId xmlns:a16="http://schemas.microsoft.com/office/drawing/2014/main" id="{DA2554C4-B7A3-9D04-2A89-DFEAC6D541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EBAC87-57D4-7862-D678-C5BD0CC01F44}"/>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546856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40AE4-3DE4-78CB-0324-4AEFC7E49898}"/>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3" name="Footer Placeholder 2">
            <a:extLst>
              <a:ext uri="{FF2B5EF4-FFF2-40B4-BE49-F238E27FC236}">
                <a16:creationId xmlns:a16="http://schemas.microsoft.com/office/drawing/2014/main" id="{C22785AD-4C41-2335-08F1-02434364BE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FFDFFD-E823-7D5C-49E3-AA58669C603F}"/>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15793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43CA-E8E7-B5CC-AE75-B205058DC6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FB900D-D485-8B79-A169-A5133F7429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ADF762-EA9D-4AF6-DF95-88A74AD1E5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F4878D-093D-4B4D-C9F1-F7F685405978}"/>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6" name="Footer Placeholder 5">
            <a:extLst>
              <a:ext uri="{FF2B5EF4-FFF2-40B4-BE49-F238E27FC236}">
                <a16:creationId xmlns:a16="http://schemas.microsoft.com/office/drawing/2014/main" id="{D78502BC-ACD6-8E9A-3804-E428A3742D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3A07A7-BAB1-754C-9225-9A5CFAE56146}"/>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899680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BE51-9F43-FA66-CC3F-B19857827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95BB4E-C82E-1EC3-0F09-D3A495E179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227141-7EA2-DC90-1068-C0EEF0C5C8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C0477C-F713-C5F1-6FBB-B1C7E14780F4}"/>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6" name="Footer Placeholder 5">
            <a:extLst>
              <a:ext uri="{FF2B5EF4-FFF2-40B4-BE49-F238E27FC236}">
                <a16:creationId xmlns:a16="http://schemas.microsoft.com/office/drawing/2014/main" id="{502D780D-16CD-1CA0-B2F4-4C70098E5E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09442-243D-61FE-82B8-7ADB233D83FB}"/>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2311130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436A2-A79F-4887-4308-8BA576C7AE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559662-E82A-602C-C1E2-FB4D1062BC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6DE9EE-7830-94F9-7CC2-4AF2C07EDF05}"/>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5" name="Footer Placeholder 4">
            <a:extLst>
              <a:ext uri="{FF2B5EF4-FFF2-40B4-BE49-F238E27FC236}">
                <a16:creationId xmlns:a16="http://schemas.microsoft.com/office/drawing/2014/main" id="{7F223A95-5E1C-8558-FE9A-4280F67B5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208BB-9BFA-3670-E6DB-30E5D4E11703}"/>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371383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26D73F-EFAE-9D7B-FFDB-8B21588A32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147536-70F4-7E21-6611-0E13DE538F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DDF5CE-500C-AB2E-2330-C5CD220555D8}"/>
              </a:ext>
            </a:extLst>
          </p:cNvPr>
          <p:cNvSpPr>
            <a:spLocks noGrp="1"/>
          </p:cNvSpPr>
          <p:nvPr>
            <p:ph type="dt" sz="half" idx="10"/>
          </p:nvPr>
        </p:nvSpPr>
        <p:spPr/>
        <p:txBody>
          <a:bodyPr/>
          <a:lstStyle/>
          <a:p>
            <a:fld id="{3197ACF4-C312-6940-A4A1-B1499B10A552}" type="datetimeFigureOut">
              <a:rPr lang="en-US" smtClean="0"/>
              <a:t>10/17/25</a:t>
            </a:fld>
            <a:endParaRPr lang="en-US"/>
          </a:p>
        </p:txBody>
      </p:sp>
      <p:sp>
        <p:nvSpPr>
          <p:cNvPr id="5" name="Footer Placeholder 4">
            <a:extLst>
              <a:ext uri="{FF2B5EF4-FFF2-40B4-BE49-F238E27FC236}">
                <a16:creationId xmlns:a16="http://schemas.microsoft.com/office/drawing/2014/main" id="{7E8C81A9-6F67-BB7D-6DE2-9E403126F9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F59527-3698-E46D-5B65-DDF29F2159A3}"/>
              </a:ext>
            </a:extLst>
          </p:cNvPr>
          <p:cNvSpPr>
            <a:spLocks noGrp="1"/>
          </p:cNvSpPr>
          <p:nvPr>
            <p:ph type="sldNum" sz="quarter" idx="12"/>
          </p:nvPr>
        </p:nvSpPr>
        <p:spPr/>
        <p:txBody>
          <a:bodyPr/>
          <a:lstStyle/>
          <a:p>
            <a:fld id="{D36B27B9-F219-3A43-B8BB-37D288A74812}" type="slidenum">
              <a:rPr lang="en-US" smtClean="0"/>
              <a:t>‹#›</a:t>
            </a:fld>
            <a:endParaRPr lang="en-US"/>
          </a:p>
        </p:txBody>
      </p:sp>
    </p:spTree>
    <p:extLst>
      <p:ext uri="{BB962C8B-B14F-4D97-AF65-F5344CB8AC3E}">
        <p14:creationId xmlns:p14="http://schemas.microsoft.com/office/powerpoint/2010/main" val="1096266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9F2275-9BA0-1A84-9EC8-8A65D7B2C2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DA7B4F-B4F9-EDD7-3E58-CE01B04972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D9CAE-691D-A92A-F16C-642F57B8EA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97ACF4-C312-6940-A4A1-B1499B10A552}" type="datetimeFigureOut">
              <a:rPr lang="en-US" smtClean="0"/>
              <a:t>10/17/25</a:t>
            </a:fld>
            <a:endParaRPr lang="en-US"/>
          </a:p>
        </p:txBody>
      </p:sp>
      <p:sp>
        <p:nvSpPr>
          <p:cNvPr id="5" name="Footer Placeholder 4">
            <a:extLst>
              <a:ext uri="{FF2B5EF4-FFF2-40B4-BE49-F238E27FC236}">
                <a16:creationId xmlns:a16="http://schemas.microsoft.com/office/drawing/2014/main" id="{A0D6C218-BDA5-7B52-113C-AD20DAADD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CDB699A-F87B-02CA-D099-F1F9D45326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6B27B9-F219-3A43-B8BB-37D288A74812}" type="slidenum">
              <a:rPr lang="en-US" smtClean="0"/>
              <a:t>‹#›</a:t>
            </a:fld>
            <a:endParaRPr lang="en-US"/>
          </a:p>
        </p:txBody>
      </p:sp>
    </p:spTree>
    <p:extLst>
      <p:ext uri="{BB962C8B-B14F-4D97-AF65-F5344CB8AC3E}">
        <p14:creationId xmlns:p14="http://schemas.microsoft.com/office/powerpoint/2010/main" val="4147141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59EE0-8EA7-A354-3AD3-13347DFD0B37}"/>
              </a:ext>
            </a:extLst>
          </p:cNvPr>
          <p:cNvSpPr>
            <a:spLocks noGrp="1"/>
          </p:cNvSpPr>
          <p:nvPr>
            <p:ph type="ctrTitle"/>
          </p:nvPr>
        </p:nvSpPr>
        <p:spPr>
          <a:xfrm>
            <a:off x="1098115" y="2051538"/>
            <a:ext cx="9995770" cy="1668637"/>
          </a:xfrm>
        </p:spPr>
        <p:txBody>
          <a:bodyPr>
            <a:noAutofit/>
          </a:bodyPr>
          <a:lstStyle/>
          <a:p>
            <a:r>
              <a:rPr lang="en-US" sz="6600" spc="300" dirty="0"/>
              <a:t>Memorials of Grace</a:t>
            </a:r>
          </a:p>
        </p:txBody>
      </p:sp>
      <p:sp>
        <p:nvSpPr>
          <p:cNvPr id="3" name="Subtitle 2">
            <a:extLst>
              <a:ext uri="{FF2B5EF4-FFF2-40B4-BE49-F238E27FC236}">
                <a16:creationId xmlns:a16="http://schemas.microsoft.com/office/drawing/2014/main" id="{6A06133D-493A-B59C-67C6-70E26462303F}"/>
              </a:ext>
            </a:extLst>
          </p:cNvPr>
          <p:cNvSpPr>
            <a:spLocks noGrp="1"/>
          </p:cNvSpPr>
          <p:nvPr>
            <p:ph type="subTitle" idx="1"/>
          </p:nvPr>
        </p:nvSpPr>
        <p:spPr>
          <a:xfrm>
            <a:off x="1524000" y="3720175"/>
            <a:ext cx="9144000" cy="481447"/>
          </a:xfrm>
        </p:spPr>
        <p:txBody>
          <a:bodyPr/>
          <a:lstStyle/>
          <a:p>
            <a:r>
              <a:rPr lang="en-PH" dirty="0"/>
              <a:t>Lesson 3 | Lessons of Faith from the Book of Joshua</a:t>
            </a:r>
          </a:p>
        </p:txBody>
      </p:sp>
    </p:spTree>
    <p:extLst>
      <p:ext uri="{BB962C8B-B14F-4D97-AF65-F5344CB8AC3E}">
        <p14:creationId xmlns:p14="http://schemas.microsoft.com/office/powerpoint/2010/main" val="3819054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838BD-34AF-1AC4-482A-CAAD1CA4E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9E3C5-7FEF-0326-665A-7FB083B73768}"/>
              </a:ext>
            </a:extLst>
          </p:cNvPr>
          <p:cNvSpPr>
            <a:spLocks noGrp="1"/>
          </p:cNvSpPr>
          <p:nvPr>
            <p:ph type="title"/>
          </p:nvPr>
        </p:nvSpPr>
        <p:spPr/>
        <p:txBody>
          <a:bodyPr/>
          <a:lstStyle/>
          <a:p>
            <a:r>
              <a:rPr lang="en-PH" dirty="0"/>
              <a:t>Joshua 4:23, 24, ESV</a:t>
            </a:r>
            <a:endParaRPr lang="en-PH" dirty="0">
              <a:effectLst/>
            </a:endParaRPr>
          </a:p>
        </p:txBody>
      </p:sp>
      <p:sp>
        <p:nvSpPr>
          <p:cNvPr id="3" name="Content Placeholder 2">
            <a:extLst>
              <a:ext uri="{FF2B5EF4-FFF2-40B4-BE49-F238E27FC236}">
                <a16:creationId xmlns:a16="http://schemas.microsoft.com/office/drawing/2014/main" id="{22A0B247-8D61-73F1-1D81-52A94F5FA438}"/>
              </a:ext>
            </a:extLst>
          </p:cNvPr>
          <p:cNvSpPr>
            <a:spLocks noGrp="1"/>
          </p:cNvSpPr>
          <p:nvPr>
            <p:ph idx="1"/>
          </p:nvPr>
        </p:nvSpPr>
        <p:spPr/>
        <p:txBody>
          <a:bodyPr>
            <a:normAutofit fontScale="92500"/>
          </a:bodyPr>
          <a:lstStyle/>
          <a:p>
            <a:pPr marL="0" indent="0">
              <a:buNone/>
            </a:pPr>
            <a:r>
              <a:rPr lang="en-PH" sz="3200" dirty="0"/>
              <a:t>"'For the Lord your God dried up the waters of the Jordan for you until you passed over, as the Lord your God did to the Red Sea, which he dried up for us until we passed over, so that all the peoples of the earth may know that the hand of the Lord is mighty, that you may fear the Lord your God forever'"</a:t>
            </a:r>
            <a:endParaRPr lang="en-PH" sz="3200" dirty="0">
              <a:effectLst/>
            </a:endParaRPr>
          </a:p>
        </p:txBody>
      </p:sp>
    </p:spTree>
    <p:extLst>
      <p:ext uri="{BB962C8B-B14F-4D97-AF65-F5344CB8AC3E}">
        <p14:creationId xmlns:p14="http://schemas.microsoft.com/office/powerpoint/2010/main" val="4227310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A5BC0-50F7-DEFA-25A5-58A2E9CC2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3B758F-C401-ECBB-1305-38EA6EA23683}"/>
              </a:ext>
            </a:extLst>
          </p:cNvPr>
          <p:cNvSpPr>
            <a:spLocks noGrp="1"/>
          </p:cNvSpPr>
          <p:nvPr>
            <p:ph type="ctrTitle"/>
          </p:nvPr>
        </p:nvSpPr>
        <p:spPr>
          <a:xfrm>
            <a:off x="1098115" y="2574052"/>
            <a:ext cx="9995770" cy="1668637"/>
          </a:xfrm>
        </p:spPr>
        <p:txBody>
          <a:bodyPr>
            <a:noAutofit/>
          </a:bodyPr>
          <a:lstStyle/>
          <a:p>
            <a:r>
              <a:rPr lang="en-US" sz="6600" spc="300" dirty="0"/>
              <a:t>Remember to </a:t>
            </a:r>
            <a:br>
              <a:rPr lang="en-US" sz="6600" spc="300" dirty="0"/>
            </a:br>
            <a:r>
              <a:rPr lang="en-US" sz="6600" spc="300" dirty="0"/>
              <a:t>Sanctify Yourselves</a:t>
            </a:r>
          </a:p>
        </p:txBody>
      </p:sp>
      <p:sp>
        <p:nvSpPr>
          <p:cNvPr id="3" name="Subtitle 2">
            <a:extLst>
              <a:ext uri="{FF2B5EF4-FFF2-40B4-BE49-F238E27FC236}">
                <a16:creationId xmlns:a16="http://schemas.microsoft.com/office/drawing/2014/main" id="{7D08492A-577A-59DF-762C-5C8E565BA171}"/>
              </a:ext>
            </a:extLst>
          </p:cNvPr>
          <p:cNvSpPr>
            <a:spLocks noGrp="1"/>
          </p:cNvSpPr>
          <p:nvPr>
            <p:ph type="subTitle" idx="1"/>
          </p:nvPr>
        </p:nvSpPr>
        <p:spPr>
          <a:xfrm>
            <a:off x="1524000" y="4242689"/>
            <a:ext cx="9144000" cy="481447"/>
          </a:xfrm>
        </p:spPr>
        <p:txBody>
          <a:bodyPr/>
          <a:lstStyle/>
          <a:p>
            <a:r>
              <a:rPr lang="en-PH" dirty="0"/>
              <a:t>Point #1</a:t>
            </a:r>
          </a:p>
        </p:txBody>
      </p:sp>
    </p:spTree>
    <p:extLst>
      <p:ext uri="{BB962C8B-B14F-4D97-AF65-F5344CB8AC3E}">
        <p14:creationId xmlns:p14="http://schemas.microsoft.com/office/powerpoint/2010/main" val="3430788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EA63-74FE-963F-35D9-059B93A09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D0EE7F-6A9D-65C8-0B71-671C3E75A6F8}"/>
              </a:ext>
            </a:extLst>
          </p:cNvPr>
          <p:cNvSpPr>
            <a:spLocks noGrp="1"/>
          </p:cNvSpPr>
          <p:nvPr>
            <p:ph type="title"/>
          </p:nvPr>
        </p:nvSpPr>
        <p:spPr/>
        <p:txBody>
          <a:bodyPr/>
          <a:lstStyle/>
          <a:p>
            <a:r>
              <a:rPr lang="en-PH" dirty="0"/>
              <a:t>Joshua 3:5 NKJV</a:t>
            </a:r>
            <a:endParaRPr lang="en-PH" dirty="0">
              <a:effectLst/>
            </a:endParaRPr>
          </a:p>
        </p:txBody>
      </p:sp>
      <p:sp>
        <p:nvSpPr>
          <p:cNvPr id="3" name="Content Placeholder 2">
            <a:extLst>
              <a:ext uri="{FF2B5EF4-FFF2-40B4-BE49-F238E27FC236}">
                <a16:creationId xmlns:a16="http://schemas.microsoft.com/office/drawing/2014/main" id="{2CDB4244-A30E-F8A3-E03C-9145791BD9A5}"/>
              </a:ext>
            </a:extLst>
          </p:cNvPr>
          <p:cNvSpPr>
            <a:spLocks noGrp="1"/>
          </p:cNvSpPr>
          <p:nvPr>
            <p:ph idx="1"/>
          </p:nvPr>
        </p:nvSpPr>
        <p:spPr/>
        <p:txBody>
          <a:bodyPr>
            <a:normAutofit/>
          </a:bodyPr>
          <a:lstStyle/>
          <a:p>
            <a:pPr marL="0" indent="0">
              <a:buNone/>
            </a:pPr>
            <a:r>
              <a:rPr lang="en-PH" sz="3600" dirty="0"/>
              <a:t>And Joshua said to the people, "</a:t>
            </a:r>
            <a:r>
              <a:rPr lang="en-PH" sz="3600" b="1" dirty="0"/>
              <a:t>Sanctify yourselves</a:t>
            </a:r>
            <a:r>
              <a:rPr lang="en-PH" sz="3600" dirty="0"/>
              <a:t>, for tomorrow the LORD will do wonders among you."</a:t>
            </a:r>
            <a:endParaRPr lang="en-PH" sz="3600" dirty="0">
              <a:effectLst/>
            </a:endParaRPr>
          </a:p>
        </p:txBody>
      </p:sp>
    </p:spTree>
    <p:extLst>
      <p:ext uri="{BB962C8B-B14F-4D97-AF65-F5344CB8AC3E}">
        <p14:creationId xmlns:p14="http://schemas.microsoft.com/office/powerpoint/2010/main" val="1226579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5A585-D8B8-19DF-7877-4188285294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31AD5-3FE4-B25A-8982-029FEB80D926}"/>
              </a:ext>
            </a:extLst>
          </p:cNvPr>
          <p:cNvSpPr>
            <a:spLocks noGrp="1"/>
          </p:cNvSpPr>
          <p:nvPr>
            <p:ph type="title"/>
          </p:nvPr>
        </p:nvSpPr>
        <p:spPr/>
        <p:txBody>
          <a:bodyPr/>
          <a:lstStyle/>
          <a:p>
            <a:r>
              <a:rPr lang="en-PH" dirty="0"/>
              <a:t>1 Peter 2:9 NKJV </a:t>
            </a:r>
            <a:endParaRPr lang="en-PH" dirty="0">
              <a:effectLst/>
            </a:endParaRPr>
          </a:p>
        </p:txBody>
      </p:sp>
      <p:sp>
        <p:nvSpPr>
          <p:cNvPr id="3" name="Content Placeholder 2">
            <a:extLst>
              <a:ext uri="{FF2B5EF4-FFF2-40B4-BE49-F238E27FC236}">
                <a16:creationId xmlns:a16="http://schemas.microsoft.com/office/drawing/2014/main" id="{65C7D76B-0349-CB17-B085-1C097BCC1DD5}"/>
              </a:ext>
            </a:extLst>
          </p:cNvPr>
          <p:cNvSpPr>
            <a:spLocks noGrp="1"/>
          </p:cNvSpPr>
          <p:nvPr>
            <p:ph idx="1"/>
          </p:nvPr>
        </p:nvSpPr>
        <p:spPr/>
        <p:txBody>
          <a:bodyPr>
            <a:normAutofit/>
          </a:bodyPr>
          <a:lstStyle/>
          <a:p>
            <a:pPr marL="0" indent="0">
              <a:buNone/>
            </a:pPr>
            <a:r>
              <a:rPr lang="en-PH" sz="3600" dirty="0"/>
              <a:t>But you are a chosen generation, </a:t>
            </a:r>
            <a:r>
              <a:rPr lang="en-PH" sz="3600" b="1" dirty="0"/>
              <a:t>a royal priesthood</a:t>
            </a:r>
            <a:r>
              <a:rPr lang="en-PH" sz="3600" dirty="0"/>
              <a:t>, a holy nation, His own special people, that you may proclaim the praises of Him who called you out of darkness into His marvelous light;</a:t>
            </a:r>
            <a:endParaRPr lang="en-PH" sz="3600" dirty="0">
              <a:effectLst/>
            </a:endParaRPr>
          </a:p>
        </p:txBody>
      </p:sp>
    </p:spTree>
    <p:extLst>
      <p:ext uri="{BB962C8B-B14F-4D97-AF65-F5344CB8AC3E}">
        <p14:creationId xmlns:p14="http://schemas.microsoft.com/office/powerpoint/2010/main" val="3444521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DB80E-8DA7-9E29-FAE5-08AAD5FBF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6CBFE-80FD-15ED-A4FB-5E77E1B33EA6}"/>
              </a:ext>
            </a:extLst>
          </p:cNvPr>
          <p:cNvSpPr>
            <a:spLocks noGrp="1"/>
          </p:cNvSpPr>
          <p:nvPr>
            <p:ph type="title"/>
          </p:nvPr>
        </p:nvSpPr>
        <p:spPr/>
        <p:txBody>
          <a:bodyPr/>
          <a:lstStyle/>
          <a:p>
            <a:r>
              <a:rPr lang="en-PH" dirty="0"/>
              <a:t>Acts 20:28 KJV </a:t>
            </a:r>
            <a:endParaRPr lang="en-PH" dirty="0">
              <a:effectLst/>
            </a:endParaRPr>
          </a:p>
        </p:txBody>
      </p:sp>
      <p:sp>
        <p:nvSpPr>
          <p:cNvPr id="3" name="Content Placeholder 2">
            <a:extLst>
              <a:ext uri="{FF2B5EF4-FFF2-40B4-BE49-F238E27FC236}">
                <a16:creationId xmlns:a16="http://schemas.microsoft.com/office/drawing/2014/main" id="{B9E66C1E-42B8-AAA7-1247-04EE4984140E}"/>
              </a:ext>
            </a:extLst>
          </p:cNvPr>
          <p:cNvSpPr>
            <a:spLocks noGrp="1"/>
          </p:cNvSpPr>
          <p:nvPr>
            <p:ph idx="1"/>
          </p:nvPr>
        </p:nvSpPr>
        <p:spPr/>
        <p:txBody>
          <a:bodyPr>
            <a:normAutofit/>
          </a:bodyPr>
          <a:lstStyle/>
          <a:p>
            <a:pPr marL="0" indent="0">
              <a:buNone/>
            </a:pPr>
            <a:r>
              <a:rPr lang="en-PH" sz="3600" b="1" dirty="0"/>
              <a:t>Take heed therefore unto yourselves</a:t>
            </a:r>
            <a:r>
              <a:rPr lang="en-PH" sz="3600" dirty="0"/>
              <a:t>, and to all the flock, over the which the Holy Ghost hath made you overseers, to feed the church of God, which he hath purchased with his own blood.</a:t>
            </a:r>
            <a:endParaRPr lang="en-PH" sz="3600" dirty="0">
              <a:effectLst/>
            </a:endParaRPr>
          </a:p>
        </p:txBody>
      </p:sp>
    </p:spTree>
    <p:extLst>
      <p:ext uri="{BB962C8B-B14F-4D97-AF65-F5344CB8AC3E}">
        <p14:creationId xmlns:p14="http://schemas.microsoft.com/office/powerpoint/2010/main" val="3393239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FDB7B-5F8D-6C47-DC05-C187048B09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AA5D5-858C-CDC7-1A07-0932D92C1E5B}"/>
              </a:ext>
            </a:extLst>
          </p:cNvPr>
          <p:cNvSpPr>
            <a:spLocks noGrp="1"/>
          </p:cNvSpPr>
          <p:nvPr>
            <p:ph type="ctrTitle"/>
          </p:nvPr>
        </p:nvSpPr>
        <p:spPr>
          <a:xfrm>
            <a:off x="1098115" y="2520309"/>
            <a:ext cx="9995770" cy="1668637"/>
          </a:xfrm>
        </p:spPr>
        <p:txBody>
          <a:bodyPr>
            <a:noAutofit/>
          </a:bodyPr>
          <a:lstStyle/>
          <a:p>
            <a:r>
              <a:rPr lang="en-US" sz="6600" spc="300" dirty="0"/>
              <a:t>Remember What </a:t>
            </a:r>
            <a:br>
              <a:rPr lang="en-US" sz="6600" spc="300" dirty="0"/>
            </a:br>
            <a:r>
              <a:rPr lang="en-US" sz="6600" spc="300" dirty="0"/>
              <a:t>God Has Done</a:t>
            </a:r>
          </a:p>
        </p:txBody>
      </p:sp>
      <p:sp>
        <p:nvSpPr>
          <p:cNvPr id="3" name="Subtitle 2">
            <a:extLst>
              <a:ext uri="{FF2B5EF4-FFF2-40B4-BE49-F238E27FC236}">
                <a16:creationId xmlns:a16="http://schemas.microsoft.com/office/drawing/2014/main" id="{96EDC0B6-7D00-B828-B9A3-403CF5703D30}"/>
              </a:ext>
            </a:extLst>
          </p:cNvPr>
          <p:cNvSpPr>
            <a:spLocks noGrp="1"/>
          </p:cNvSpPr>
          <p:nvPr>
            <p:ph type="subTitle" idx="1"/>
          </p:nvPr>
        </p:nvSpPr>
        <p:spPr>
          <a:xfrm>
            <a:off x="1524000" y="4337691"/>
            <a:ext cx="9144000" cy="481447"/>
          </a:xfrm>
        </p:spPr>
        <p:txBody>
          <a:bodyPr/>
          <a:lstStyle/>
          <a:p>
            <a:r>
              <a:rPr lang="en-PH" dirty="0"/>
              <a:t>Point #2</a:t>
            </a:r>
          </a:p>
        </p:txBody>
      </p:sp>
    </p:spTree>
    <p:extLst>
      <p:ext uri="{BB962C8B-B14F-4D97-AF65-F5344CB8AC3E}">
        <p14:creationId xmlns:p14="http://schemas.microsoft.com/office/powerpoint/2010/main" val="3405492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3114C-7CC3-7670-3069-7CAF60B69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1B9A0-0D64-0DF3-922A-91830968C0F8}"/>
              </a:ext>
            </a:extLst>
          </p:cNvPr>
          <p:cNvSpPr>
            <a:spLocks noGrp="1"/>
          </p:cNvSpPr>
          <p:nvPr>
            <p:ph type="title"/>
          </p:nvPr>
        </p:nvSpPr>
        <p:spPr/>
        <p:txBody>
          <a:bodyPr/>
          <a:lstStyle/>
          <a:p>
            <a:r>
              <a:rPr lang="en-PH" dirty="0"/>
              <a:t>Joshua 4:3,6 NKJV </a:t>
            </a:r>
            <a:endParaRPr lang="en-PH" dirty="0">
              <a:effectLst/>
            </a:endParaRPr>
          </a:p>
        </p:txBody>
      </p:sp>
      <p:sp>
        <p:nvSpPr>
          <p:cNvPr id="3" name="Content Placeholder 2">
            <a:extLst>
              <a:ext uri="{FF2B5EF4-FFF2-40B4-BE49-F238E27FC236}">
                <a16:creationId xmlns:a16="http://schemas.microsoft.com/office/drawing/2014/main" id="{62D8BC2C-321E-8864-51F1-4092C1B84841}"/>
              </a:ext>
            </a:extLst>
          </p:cNvPr>
          <p:cNvSpPr>
            <a:spLocks noGrp="1"/>
          </p:cNvSpPr>
          <p:nvPr>
            <p:ph idx="1"/>
          </p:nvPr>
        </p:nvSpPr>
        <p:spPr/>
        <p:txBody>
          <a:bodyPr>
            <a:normAutofit/>
          </a:bodyPr>
          <a:lstStyle/>
          <a:p>
            <a:pPr marL="0" indent="0">
              <a:buNone/>
            </a:pPr>
            <a:r>
              <a:rPr lang="en-PH" sz="3600" dirty="0"/>
              <a:t>and command them, saying, 'T</a:t>
            </a:r>
            <a:r>
              <a:rPr lang="en-PH" sz="3600" b="1" dirty="0"/>
              <a:t>ake for yourselves twelve stones from here</a:t>
            </a:r>
            <a:r>
              <a:rPr lang="en-PH" sz="3600" dirty="0"/>
              <a:t>, out of the midst of the Jordan, from the place where the priests' feet stood firm. You shall carry them over with you and</a:t>
            </a:r>
            <a:endParaRPr lang="en-PH" sz="3600" dirty="0">
              <a:effectLst/>
            </a:endParaRPr>
          </a:p>
        </p:txBody>
      </p:sp>
    </p:spTree>
    <p:extLst>
      <p:ext uri="{BB962C8B-B14F-4D97-AF65-F5344CB8AC3E}">
        <p14:creationId xmlns:p14="http://schemas.microsoft.com/office/powerpoint/2010/main" val="3173645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CAD43-AF11-E198-7A7E-662E75DC1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DFFEB-51B2-422B-9F67-A3626412704C}"/>
              </a:ext>
            </a:extLst>
          </p:cNvPr>
          <p:cNvSpPr>
            <a:spLocks noGrp="1"/>
          </p:cNvSpPr>
          <p:nvPr>
            <p:ph type="title"/>
          </p:nvPr>
        </p:nvSpPr>
        <p:spPr/>
        <p:txBody>
          <a:bodyPr/>
          <a:lstStyle/>
          <a:p>
            <a:r>
              <a:rPr lang="en-PH" dirty="0"/>
              <a:t>Joshua 4:3,6 NKJV </a:t>
            </a:r>
            <a:endParaRPr lang="en-PH" dirty="0">
              <a:effectLst/>
            </a:endParaRPr>
          </a:p>
        </p:txBody>
      </p:sp>
      <p:sp>
        <p:nvSpPr>
          <p:cNvPr id="3" name="Content Placeholder 2">
            <a:extLst>
              <a:ext uri="{FF2B5EF4-FFF2-40B4-BE49-F238E27FC236}">
                <a16:creationId xmlns:a16="http://schemas.microsoft.com/office/drawing/2014/main" id="{77233314-1C32-73B4-9576-138800210774}"/>
              </a:ext>
            </a:extLst>
          </p:cNvPr>
          <p:cNvSpPr>
            <a:spLocks noGrp="1"/>
          </p:cNvSpPr>
          <p:nvPr>
            <p:ph idx="1"/>
          </p:nvPr>
        </p:nvSpPr>
        <p:spPr/>
        <p:txBody>
          <a:bodyPr>
            <a:normAutofit/>
          </a:bodyPr>
          <a:lstStyle/>
          <a:p>
            <a:pPr marL="0" indent="0">
              <a:buNone/>
            </a:pPr>
            <a:r>
              <a:rPr lang="en-PH" sz="3600" dirty="0"/>
              <a:t>leave them in the lodging place where you lodge tonight.'" [6] </a:t>
            </a:r>
            <a:r>
              <a:rPr lang="en-PH" sz="3600" b="1" dirty="0"/>
              <a:t>that this may be a sign among you</a:t>
            </a:r>
            <a:r>
              <a:rPr lang="en-PH" sz="3600" dirty="0"/>
              <a:t> when your children ask in time to come, saying, '</a:t>
            </a:r>
            <a:r>
              <a:rPr lang="en-PH" sz="3600" b="1" dirty="0"/>
              <a:t>What do these stones mean to you?</a:t>
            </a:r>
            <a:r>
              <a:rPr lang="en-PH" sz="3600" dirty="0"/>
              <a:t>'</a:t>
            </a:r>
          </a:p>
        </p:txBody>
      </p:sp>
    </p:spTree>
    <p:extLst>
      <p:ext uri="{BB962C8B-B14F-4D97-AF65-F5344CB8AC3E}">
        <p14:creationId xmlns:p14="http://schemas.microsoft.com/office/powerpoint/2010/main" val="3888421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F7B43-7450-A017-E19E-56789C9C92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C4F687-8FC5-2F77-F3F0-CB25A8DF86AE}"/>
              </a:ext>
            </a:extLst>
          </p:cNvPr>
          <p:cNvSpPr>
            <a:spLocks noGrp="1"/>
          </p:cNvSpPr>
          <p:nvPr>
            <p:ph type="ctrTitle"/>
          </p:nvPr>
        </p:nvSpPr>
        <p:spPr>
          <a:xfrm>
            <a:off x="1098115" y="2594681"/>
            <a:ext cx="9995770" cy="1668637"/>
          </a:xfrm>
        </p:spPr>
        <p:txBody>
          <a:bodyPr>
            <a:noAutofit/>
          </a:bodyPr>
          <a:lstStyle/>
          <a:p>
            <a:r>
              <a:rPr lang="en-US" sz="6600" spc="300" dirty="0"/>
              <a:t>Remember for </a:t>
            </a:r>
            <a:br>
              <a:rPr lang="en-US" sz="6600" spc="300" dirty="0"/>
            </a:br>
            <a:r>
              <a:rPr lang="en-US" sz="6600" spc="300" dirty="0"/>
              <a:t>Yourselves</a:t>
            </a:r>
          </a:p>
        </p:txBody>
      </p:sp>
      <p:sp>
        <p:nvSpPr>
          <p:cNvPr id="3" name="Subtitle 2">
            <a:extLst>
              <a:ext uri="{FF2B5EF4-FFF2-40B4-BE49-F238E27FC236}">
                <a16:creationId xmlns:a16="http://schemas.microsoft.com/office/drawing/2014/main" id="{F6B395A5-79F4-4844-8F6C-0155AB778E48}"/>
              </a:ext>
            </a:extLst>
          </p:cNvPr>
          <p:cNvSpPr>
            <a:spLocks noGrp="1"/>
          </p:cNvSpPr>
          <p:nvPr>
            <p:ph type="subTitle" idx="1"/>
          </p:nvPr>
        </p:nvSpPr>
        <p:spPr>
          <a:xfrm>
            <a:off x="1524000" y="4527697"/>
            <a:ext cx="9144000" cy="481447"/>
          </a:xfrm>
        </p:spPr>
        <p:txBody>
          <a:bodyPr/>
          <a:lstStyle/>
          <a:p>
            <a:r>
              <a:rPr lang="en-PH" dirty="0"/>
              <a:t>Point #3</a:t>
            </a:r>
          </a:p>
        </p:txBody>
      </p:sp>
    </p:spTree>
    <p:extLst>
      <p:ext uri="{BB962C8B-B14F-4D97-AF65-F5344CB8AC3E}">
        <p14:creationId xmlns:p14="http://schemas.microsoft.com/office/powerpoint/2010/main" val="1329480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D602D-0040-54D9-A020-12ABAE48C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B9BFF-6E3B-BD94-C194-E6DE07987280}"/>
              </a:ext>
            </a:extLst>
          </p:cNvPr>
          <p:cNvSpPr>
            <a:spLocks noGrp="1"/>
          </p:cNvSpPr>
          <p:nvPr>
            <p:ph type="title"/>
          </p:nvPr>
        </p:nvSpPr>
        <p:spPr/>
        <p:txBody>
          <a:bodyPr/>
          <a:lstStyle/>
          <a:p>
            <a:r>
              <a:rPr lang="en-PH" dirty="0"/>
              <a:t>Joshua 4:23 NKJV</a:t>
            </a:r>
            <a:endParaRPr lang="en-PH" dirty="0">
              <a:effectLst/>
            </a:endParaRPr>
          </a:p>
        </p:txBody>
      </p:sp>
      <p:sp>
        <p:nvSpPr>
          <p:cNvPr id="3" name="Content Placeholder 2">
            <a:extLst>
              <a:ext uri="{FF2B5EF4-FFF2-40B4-BE49-F238E27FC236}">
                <a16:creationId xmlns:a16="http://schemas.microsoft.com/office/drawing/2014/main" id="{EA52359E-85F3-EA8D-5BE4-BB166AFB4D6F}"/>
              </a:ext>
            </a:extLst>
          </p:cNvPr>
          <p:cNvSpPr>
            <a:spLocks noGrp="1"/>
          </p:cNvSpPr>
          <p:nvPr>
            <p:ph idx="1"/>
          </p:nvPr>
        </p:nvSpPr>
        <p:spPr/>
        <p:txBody>
          <a:bodyPr>
            <a:normAutofit/>
          </a:bodyPr>
          <a:lstStyle/>
          <a:p>
            <a:pPr marL="0" indent="0">
              <a:buNone/>
            </a:pPr>
            <a:r>
              <a:rPr lang="en-PH" sz="3600" dirty="0"/>
              <a:t>for the LORD your God dried up the waters of the Jordan </a:t>
            </a:r>
            <a:r>
              <a:rPr lang="en-PH" sz="3600" b="1" dirty="0"/>
              <a:t>before you</a:t>
            </a:r>
            <a:r>
              <a:rPr lang="en-PH" sz="3600" dirty="0"/>
              <a:t> until you had crossed over, as the LORD your God did to the Red Sea, which He dried up </a:t>
            </a:r>
            <a:r>
              <a:rPr lang="en-PH" sz="3600" b="1" dirty="0"/>
              <a:t>before us </a:t>
            </a:r>
            <a:r>
              <a:rPr lang="en-PH" sz="3600" dirty="0"/>
              <a:t>until we had crossed over,</a:t>
            </a:r>
            <a:endParaRPr lang="en-PH" sz="3600" dirty="0">
              <a:effectLst/>
            </a:endParaRPr>
          </a:p>
        </p:txBody>
      </p:sp>
    </p:spTree>
    <p:extLst>
      <p:ext uri="{BB962C8B-B14F-4D97-AF65-F5344CB8AC3E}">
        <p14:creationId xmlns:p14="http://schemas.microsoft.com/office/powerpoint/2010/main" val="333680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785C5-7D67-673D-1933-F1D45D14F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90A54A-6778-B50A-7B75-20E77B43E269}"/>
              </a:ext>
            </a:extLst>
          </p:cNvPr>
          <p:cNvSpPr>
            <a:spLocks noGrp="1"/>
          </p:cNvSpPr>
          <p:nvPr>
            <p:ph type="title"/>
          </p:nvPr>
        </p:nvSpPr>
        <p:spPr/>
        <p:txBody>
          <a:bodyPr/>
          <a:lstStyle/>
          <a:p>
            <a:r>
              <a:rPr lang="en-PH" dirty="0"/>
              <a:t>Summary</a:t>
            </a:r>
          </a:p>
        </p:txBody>
      </p:sp>
      <p:sp>
        <p:nvSpPr>
          <p:cNvPr id="3" name="Content Placeholder 2">
            <a:extLst>
              <a:ext uri="{FF2B5EF4-FFF2-40B4-BE49-F238E27FC236}">
                <a16:creationId xmlns:a16="http://schemas.microsoft.com/office/drawing/2014/main" id="{8B01B23F-9587-8303-1DED-6BA5AE706937}"/>
              </a:ext>
            </a:extLst>
          </p:cNvPr>
          <p:cNvSpPr>
            <a:spLocks noGrp="1"/>
          </p:cNvSpPr>
          <p:nvPr>
            <p:ph idx="1"/>
          </p:nvPr>
        </p:nvSpPr>
        <p:spPr/>
        <p:txBody>
          <a:bodyPr>
            <a:normAutofit/>
          </a:bodyPr>
          <a:lstStyle/>
          <a:p>
            <a:r>
              <a:rPr lang="en-PH" sz="3600" dirty="0"/>
              <a:t>Remember to Sanctify Yourselves</a:t>
            </a:r>
          </a:p>
          <a:p>
            <a:r>
              <a:rPr lang="en-PH" sz="3600" dirty="0"/>
              <a:t>Remember What God Has Done</a:t>
            </a:r>
          </a:p>
          <a:p>
            <a:r>
              <a:rPr lang="en-PH" sz="3600" dirty="0"/>
              <a:t>Remember for Yourselves</a:t>
            </a:r>
          </a:p>
        </p:txBody>
      </p:sp>
    </p:spTree>
    <p:extLst>
      <p:ext uri="{BB962C8B-B14F-4D97-AF65-F5344CB8AC3E}">
        <p14:creationId xmlns:p14="http://schemas.microsoft.com/office/powerpoint/2010/main" val="540024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FA57B-77D1-C65B-FCCC-5FCF699EE2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EEDCBF-6209-322A-0653-BEADCC762F15}"/>
              </a:ext>
            </a:extLst>
          </p:cNvPr>
          <p:cNvSpPr>
            <a:spLocks noGrp="1"/>
          </p:cNvSpPr>
          <p:nvPr>
            <p:ph type="title"/>
          </p:nvPr>
        </p:nvSpPr>
        <p:spPr/>
        <p:txBody>
          <a:bodyPr/>
          <a:lstStyle/>
          <a:p>
            <a:r>
              <a:rPr lang="en-PH" dirty="0"/>
              <a:t>George Santayana</a:t>
            </a:r>
            <a:endParaRPr lang="en-PH" dirty="0">
              <a:effectLst/>
            </a:endParaRPr>
          </a:p>
        </p:txBody>
      </p:sp>
      <p:sp>
        <p:nvSpPr>
          <p:cNvPr id="3" name="Content Placeholder 2">
            <a:extLst>
              <a:ext uri="{FF2B5EF4-FFF2-40B4-BE49-F238E27FC236}">
                <a16:creationId xmlns:a16="http://schemas.microsoft.com/office/drawing/2014/main" id="{147C7CF1-E0BD-1438-BE03-B121FC6A73B3}"/>
              </a:ext>
            </a:extLst>
          </p:cNvPr>
          <p:cNvSpPr>
            <a:spLocks noGrp="1"/>
          </p:cNvSpPr>
          <p:nvPr>
            <p:ph idx="1"/>
          </p:nvPr>
        </p:nvSpPr>
        <p:spPr/>
        <p:txBody>
          <a:bodyPr>
            <a:normAutofit/>
          </a:bodyPr>
          <a:lstStyle/>
          <a:p>
            <a:pPr marL="0" indent="0">
              <a:buNone/>
            </a:pPr>
            <a:r>
              <a:rPr lang="en-PH" sz="3600" dirty="0"/>
              <a:t>"Those who cannot remember the past are condemned to repeat it."</a:t>
            </a:r>
            <a:endParaRPr lang="en-PH" sz="3600" dirty="0">
              <a:effectLst/>
            </a:endParaRPr>
          </a:p>
        </p:txBody>
      </p:sp>
    </p:spTree>
    <p:extLst>
      <p:ext uri="{BB962C8B-B14F-4D97-AF65-F5344CB8AC3E}">
        <p14:creationId xmlns:p14="http://schemas.microsoft.com/office/powerpoint/2010/main" val="3616118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5086</TotalTime>
  <Words>386</Words>
  <Application>Microsoft Macintosh PowerPoint</Application>
  <PresentationFormat>Widescreen</PresentationFormat>
  <Paragraphs>28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Barlow</vt:lpstr>
      <vt:lpstr>Office Theme</vt:lpstr>
      <vt:lpstr>Memorials of Grace</vt:lpstr>
      <vt:lpstr>Joshua 4:23, 24, ESV</vt:lpstr>
      <vt:lpstr>Remember to  Sanctify Yourselves</vt:lpstr>
      <vt:lpstr>Joshua 3:5 NKJV</vt:lpstr>
      <vt:lpstr>1 Peter 2:9 NKJV </vt:lpstr>
      <vt:lpstr>Acts 20:28 KJV </vt:lpstr>
      <vt:lpstr>Remember What  God Has Done</vt:lpstr>
      <vt:lpstr>Joshua 4:3,6 NKJV </vt:lpstr>
      <vt:lpstr>Joshua 4:3,6 NKJV </vt:lpstr>
      <vt:lpstr>Remember for  Yourselves</vt:lpstr>
      <vt:lpstr>Joshua 4:23 NKJV</vt:lpstr>
      <vt:lpstr>Summary</vt:lpstr>
      <vt:lpstr>George Santayana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Arnold Famini</dc:creator>
  <cp:lastModifiedBy>Arnold Famini</cp:lastModifiedBy>
  <cp:revision>64</cp:revision>
  <dcterms:created xsi:type="dcterms:W3CDTF">2024-04-30T23:31:26Z</dcterms:created>
  <dcterms:modified xsi:type="dcterms:W3CDTF">2025-10-17T00:20:51Z</dcterms:modified>
</cp:coreProperties>
</file>